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eg" ContentType="image/jpeg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7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14.09.2006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14.09.2006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 durch Klicken hinzufügen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14.09.2006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14.09.2006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14.09.2006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14.09.2006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14.09.2006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14.09.2006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14.09.2006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14.09.2006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14.09.2006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50D42-C9CD-4801-B293-61D1F53EC57E}" type="datetimeFigureOut">
              <a:rPr lang="de-DE" smtClean="0"/>
              <a:t>14.09.2006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Larissa-Design">
  <a:themeElements>
    <a:clrScheme name="Larissa">
      <a:dk1>
        <a:sysClr val="windowText"/>
      </a:dk1>
      <a:lt1>
        <a:sysClr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Madlen Konejl</dc:creator>
  <dcterms:created xsi:type="dcterms:W3CDTF">2014-09-28T09:50:35Z</dcterms:created>
</cp:coreProperties>
</file>